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290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201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03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6353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1112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389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804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75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315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306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27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069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087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938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961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563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56DB1-742E-421E-A88F-83B552544FBC}" type="datetimeFigureOut">
              <a:rPr lang="en-IE" smtClean="0"/>
              <a:t>27/05/2019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ABCC6E-924C-467C-87C6-DDF23EED96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410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58102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IE" sz="6000" b="1" i="1" dirty="0" smtClean="0">
                <a:latin typeface="Comic Sans MS" panose="030F0702030302020204" pitchFamily="66" charset="0"/>
              </a:rPr>
              <a:t>Name</a:t>
            </a:r>
            <a:endParaRPr lang="en-IE" sz="6000" b="1" i="1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571625"/>
            <a:ext cx="6115050" cy="4943475"/>
          </a:xfrm>
        </p:spPr>
        <p:txBody>
          <a:bodyPr/>
          <a:lstStyle/>
          <a:p>
            <a:r>
              <a:rPr lang="en-IE" dirty="0" smtClean="0">
                <a:solidFill>
                  <a:srgbClr val="00B0F0"/>
                </a:solidFill>
              </a:rPr>
              <a:t>Hobbies</a:t>
            </a:r>
            <a:endParaRPr lang="en-IE" dirty="0"/>
          </a:p>
          <a:p>
            <a:r>
              <a:rPr lang="en-IE" dirty="0" smtClean="0">
                <a:solidFill>
                  <a:srgbClr val="00B0F0"/>
                </a:solidFill>
              </a:rPr>
              <a:t>My First Memory</a:t>
            </a:r>
            <a:endParaRPr lang="en-IE" dirty="0"/>
          </a:p>
          <a:p>
            <a:r>
              <a:rPr lang="en-IE" dirty="0" smtClean="0">
                <a:solidFill>
                  <a:srgbClr val="00B0F0"/>
                </a:solidFill>
              </a:rPr>
              <a:t>Best Memory</a:t>
            </a:r>
          </a:p>
          <a:p>
            <a:r>
              <a:rPr lang="en-IE" dirty="0" smtClean="0">
                <a:solidFill>
                  <a:srgbClr val="00B0F0"/>
                </a:solidFill>
              </a:rPr>
              <a:t>Looking Forward to-</a:t>
            </a:r>
          </a:p>
          <a:p>
            <a:r>
              <a:rPr lang="en-IE" dirty="0" smtClean="0">
                <a:solidFill>
                  <a:srgbClr val="00B0F0"/>
                </a:solidFill>
              </a:rPr>
              <a:t>Ambitions-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7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11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Trebuchet MS</vt:lpstr>
      <vt:lpstr>Wingdings 3</vt:lpstr>
      <vt:lpstr>Facet</vt:lpstr>
      <vt:lpstr>Name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Colm</cp:lastModifiedBy>
  <cp:revision>7</cp:revision>
  <dcterms:created xsi:type="dcterms:W3CDTF">2017-11-22T06:52:03Z</dcterms:created>
  <dcterms:modified xsi:type="dcterms:W3CDTF">2019-05-27T09:03:51Z</dcterms:modified>
</cp:coreProperties>
</file>